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712D-0715-4D24-B04E-EE782F6A91EA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5A2C-9A30-48C7-91D8-1B42734E0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2015-03-26 photo\agriculture-std-10-ncert-board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Pictures\2015-03-26 photo\agriculture-std-10-ncert-board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Pictures\2015-03-26 photo\agriculture-std-10-ncert-board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Pictures\2015-03-26 photo\agriculture-std-10-ncert-board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Pictures\2015-03-26 photo\agriculture-std-10-ncert-board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Pictures\2015-03-26 photo\agriculture-std-10-ncert-board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Pictures\2015-03-26 photo\agriculture-std-10-ncert-board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Pictures\2015-03-26 photo\agriculture-std-10-ncert-board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Pictures\2015-03-26 photo\agriculture-std-10-ncert-board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Pictures\2015-03-26 photo\agriculture-std-10-ncert-board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Pictures\2015-03-26 photo\agriculture-std-10-ncert-board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2015-03-26 photo\agriculture-std-10-ncert-board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ll\Pictures\2015-03-26 photo\agriculture-std-10-ncert-board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Pictures\2015-03-26 photo\agriculture-std-10-ncert-board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ll\Pictures\2015-03-26 photo\agriculture-std-10-ncert-board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ll\Pictures\2015-03-26 photo\agriculture-std-10-ncert-board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Pictures\2015-03-26 photo\agriculture-std-10-ncert-board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Pictures\2015-03-26 photo\agriculture-std-10-ncert-board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2015-03-26 photo\agriculture-std-10-ncert-board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2015-03-26 photo\agriculture-std-10-ncert-board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2015-03-26 photo\agriculture-std-10-ncert-board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Pictures\2015-03-26 photo\agriculture-std-10-ncert-board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Pictures\2015-03-26 photo\agriculture-std-10-ncert-board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</cp:revision>
  <dcterms:created xsi:type="dcterms:W3CDTF">2016-08-07T05:37:38Z</dcterms:created>
  <dcterms:modified xsi:type="dcterms:W3CDTF">2016-08-07T06:56:15Z</dcterms:modified>
</cp:coreProperties>
</file>